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033" r:id="rId2"/>
    <p:sldId id="2148" r:id="rId3"/>
    <p:sldId id="2149" r:id="rId4"/>
    <p:sldId id="2150" r:id="rId5"/>
    <p:sldId id="2152" r:id="rId6"/>
    <p:sldId id="2138" r:id="rId7"/>
    <p:sldId id="2139" r:id="rId8"/>
    <p:sldId id="2140" r:id="rId9"/>
    <p:sldId id="2141" r:id="rId10"/>
    <p:sldId id="2142" r:id="rId11"/>
    <p:sldId id="2143" r:id="rId12"/>
    <p:sldId id="2144" r:id="rId13"/>
    <p:sldId id="2145" r:id="rId14"/>
    <p:sldId id="2146" r:id="rId15"/>
    <p:sldId id="214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48"/>
            <p14:sldId id="2149"/>
            <p14:sldId id="2150"/>
            <p14:sldId id="2152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68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0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26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07: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웃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7.4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273067"/>
            <a:ext cx="5631180" cy="268224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719" y="1273067"/>
            <a:ext cx="5256584" cy="328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720" y="4869160"/>
            <a:ext cx="71545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body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만들기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#wrap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태그라고 칭함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main_lnb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오른쪽에는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content_wrap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content_wrap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하나 더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content_wrap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#content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사용해 동적으로 너비가 변하는 레이아웃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수평으로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레이아웃이 깨지는 현상을 방지하기 위해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margin-right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padding-right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</a:p>
        </p:txBody>
      </p:sp>
    </p:spTree>
    <p:extLst>
      <p:ext uri="{BB962C8B-B14F-4D97-AF65-F5344CB8AC3E}">
        <p14:creationId xmlns:p14="http://schemas.microsoft.com/office/powerpoint/2010/main" val="21083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수직 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268760"/>
            <a:ext cx="5082540" cy="267462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268760"/>
            <a:ext cx="5236269" cy="327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7408" y="4149080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#wrap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배경 색상을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main_lnb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모양 꾸며주기</a:t>
            </a:r>
          </a:p>
        </p:txBody>
      </p:sp>
    </p:spTree>
    <p:extLst>
      <p:ext uri="{BB962C8B-B14F-4D97-AF65-F5344CB8AC3E}">
        <p14:creationId xmlns:p14="http://schemas.microsoft.com/office/powerpoint/2010/main" val="12151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56793"/>
            <a:ext cx="5631180" cy="1965960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1556793"/>
            <a:ext cx="599452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7408" y="3841303"/>
            <a:ext cx="3275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#content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배경에 색상을 적용</a:t>
            </a:r>
          </a:p>
        </p:txBody>
      </p:sp>
    </p:spTree>
    <p:extLst>
      <p:ext uri="{BB962C8B-B14F-4D97-AF65-F5344CB8AC3E}">
        <p14:creationId xmlns:p14="http://schemas.microsoft.com/office/powerpoint/2010/main" val="31203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7.7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772816"/>
            <a:ext cx="5631180" cy="1760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505724"/>
            <a:ext cx="5631180" cy="1615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9242" y="5512205"/>
            <a:ext cx="2773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body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footer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하단 태그처럼 스타일 사용</a:t>
            </a:r>
          </a:p>
        </p:txBody>
      </p:sp>
    </p:spTree>
    <p:extLst>
      <p:ext uri="{BB962C8B-B14F-4D97-AF65-F5344CB8AC3E}">
        <p14:creationId xmlns:p14="http://schemas.microsoft.com/office/powerpoint/2010/main" val="16579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27504"/>
            <a:ext cx="6336704" cy="397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627505"/>
            <a:ext cx="2808312" cy="397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5296" y="5765395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에제대로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진행한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3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 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268760"/>
            <a:ext cx="563118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2183160"/>
            <a:ext cx="5631180" cy="409956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268760"/>
            <a:ext cx="5904656" cy="368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1944" y="5258471"/>
            <a:ext cx="49215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만들고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○○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_bar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위치를 강제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지정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8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3230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94689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07 </a:t>
            </a:r>
            <a:r>
              <a:rPr lang="ko-KR" altLang="en-US" dirty="0" err="1" smtClean="0"/>
              <a:t>태블릿</a:t>
            </a:r>
            <a:r>
              <a:rPr lang="ko-KR" altLang="en-US" dirty="0" smtClean="0"/>
              <a:t>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레이아웃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7.1 </a:t>
            </a:r>
            <a:r>
              <a:rPr lang="ko-KR" altLang="en-US" dirty="0"/>
              <a:t>초기화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7.2 </a:t>
            </a:r>
            <a:r>
              <a:rPr lang="ko-KR" altLang="en-US" dirty="0"/>
              <a:t>헤더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7.3 </a:t>
            </a:r>
            <a:r>
              <a:rPr lang="ko-KR" altLang="en-US" dirty="0" err="1"/>
              <a:t>내비게이션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7.4 </a:t>
            </a:r>
            <a:r>
              <a:rPr lang="ko-KR" altLang="en-US" dirty="0" err="1"/>
              <a:t>콘텐츠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7.5 </a:t>
            </a:r>
            <a:r>
              <a:rPr lang="ko-KR" altLang="en-US" dirty="0"/>
              <a:t>수직 목록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7.6 </a:t>
            </a:r>
            <a:r>
              <a:rPr lang="ko-KR" altLang="en-US" dirty="0"/>
              <a:t>본문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7.7 </a:t>
            </a:r>
            <a:r>
              <a:rPr lang="ko-KR" altLang="en-US" dirty="0" err="1"/>
              <a:t>푸터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7.8 </a:t>
            </a:r>
            <a:r>
              <a:rPr lang="ko-KR" altLang="en-US" dirty="0"/>
              <a:t>정리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7.9 </a:t>
            </a:r>
            <a:r>
              <a:rPr lang="ko-KR" altLang="en-US" dirty="0"/>
              <a:t>고정 바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4993512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07 </a:t>
            </a:r>
            <a:r>
              <a:rPr lang="ko-KR" altLang="en-US" sz="3600" b="1" dirty="0" err="1" smtClean="0">
                <a:solidFill>
                  <a:schemeClr val="accent2"/>
                </a:solidFill>
                <a:cs typeface="+mj-cs"/>
              </a:rPr>
              <a:t>태블릿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PC 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레이아웃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를 위한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동적 너비를 가지는 레이아웃 구성 방법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24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만들 예제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268760"/>
            <a:ext cx="7344816" cy="4587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10369" y="596080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5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4" y="1296190"/>
            <a:ext cx="5184576" cy="3662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4" y="4958367"/>
            <a:ext cx="5184576" cy="1276851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96190"/>
            <a:ext cx="3960564" cy="326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635108"/>
            <a:ext cx="3960564" cy="192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7429" y="3383290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화면의 너비가 변하면 화면의 너비에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맞게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레이아웃이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동적으로 변하게 함</a:t>
            </a:r>
          </a:p>
        </p:txBody>
      </p:sp>
    </p:spTree>
    <p:extLst>
      <p:ext uri="{BB962C8B-B14F-4D97-AF65-F5344CB8AC3E}">
        <p14:creationId xmlns:p14="http://schemas.microsoft.com/office/powerpoint/2010/main" val="7916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268760"/>
            <a:ext cx="5631180" cy="106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35560"/>
            <a:ext cx="5631180" cy="1158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522716"/>
            <a:ext cx="5631180" cy="1775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298176"/>
            <a:ext cx="5631180" cy="7620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671446"/>
            <a:ext cx="5413276" cy="338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35960" y="1264532"/>
            <a:ext cx="2255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삽입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출력하면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아래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스크린샷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49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7.3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내비게이션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9" y="1294951"/>
            <a:ext cx="4816791" cy="323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8" y="4349274"/>
            <a:ext cx="4816792" cy="224218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997853"/>
            <a:ext cx="6264696" cy="359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7848" y="1264532"/>
            <a:ext cx="53319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body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입력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main_gnb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태그라고 칭함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사용해 목록 작성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수평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ul.left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ul.right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색상과 크기 적용</a:t>
            </a:r>
          </a:p>
        </p:txBody>
      </p:sp>
    </p:spTree>
    <p:extLst>
      <p:ext uri="{BB962C8B-B14F-4D97-AF65-F5344CB8AC3E}">
        <p14:creationId xmlns:p14="http://schemas.microsoft.com/office/powerpoint/2010/main" val="3751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24280</TotalTime>
  <Words>415</Words>
  <Application>Microsoft Office PowerPoint</Application>
  <PresentationFormat>사용자 지정</PresentationFormat>
  <Paragraphs>75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모던웹을 위한 HTML5+CSS3 바이블</vt:lpstr>
      <vt:lpstr>시작하기전에</vt:lpstr>
      <vt:lpstr>이 책의 학습 목표</vt:lpstr>
      <vt:lpstr>Contents</vt:lpstr>
      <vt:lpstr>PowerPoint 프레젠테이션</vt:lpstr>
      <vt:lpstr>이 장에서 만들 예제</vt:lpstr>
      <vt:lpstr>7.1  초기화</vt:lpstr>
      <vt:lpstr>7.2  헤더 구성</vt:lpstr>
      <vt:lpstr>7.3  내비게이션 구성</vt:lpstr>
      <vt:lpstr>7.4  콘텐츠 구성</vt:lpstr>
      <vt:lpstr>7.5  수직 목록 구성</vt:lpstr>
      <vt:lpstr>7.6  본문 구성</vt:lpstr>
      <vt:lpstr>7.7  푸터 구성</vt:lpstr>
      <vt:lpstr>7.8  정리</vt:lpstr>
      <vt:lpstr>7.9  고정 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1529</cp:revision>
  <dcterms:created xsi:type="dcterms:W3CDTF">2012-11-28T05:21:39Z</dcterms:created>
  <dcterms:modified xsi:type="dcterms:W3CDTF">2020-02-24T02:57:05Z</dcterms:modified>
</cp:coreProperties>
</file>